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70" r:id="rId1"/>
  </p:sldMasterIdLst>
  <p:notesMasterIdLst>
    <p:notesMasterId r:id="rId23"/>
  </p:notesMasterIdLst>
  <p:sldIdLst>
    <p:sldId id="383" r:id="rId2"/>
    <p:sldId id="384" r:id="rId3"/>
    <p:sldId id="385" r:id="rId4"/>
    <p:sldId id="386" r:id="rId5"/>
    <p:sldId id="387" r:id="rId6"/>
    <p:sldId id="388" r:id="rId7"/>
    <p:sldId id="389" r:id="rId8"/>
    <p:sldId id="390" r:id="rId9"/>
    <p:sldId id="391" r:id="rId10"/>
    <p:sldId id="392" r:id="rId11"/>
    <p:sldId id="393" r:id="rId12"/>
    <p:sldId id="448" r:id="rId13"/>
    <p:sldId id="449" r:id="rId14"/>
    <p:sldId id="396" r:id="rId15"/>
    <p:sldId id="397" r:id="rId16"/>
    <p:sldId id="398" r:id="rId17"/>
    <p:sldId id="399" r:id="rId18"/>
    <p:sldId id="450" r:id="rId19"/>
    <p:sldId id="451" r:id="rId20"/>
    <p:sldId id="460" r:id="rId21"/>
    <p:sldId id="461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56" userDrawn="1">
          <p15:clr>
            <a:srgbClr val="A4A3A4"/>
          </p15:clr>
        </p15:guide>
        <p15:guide id="2" pos="2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37573A"/>
    <a:srgbClr val="325035"/>
    <a:srgbClr val="2F4B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02" autoAdjust="0"/>
    <p:restoredTop sz="91370" autoAdjust="0"/>
  </p:normalViewPr>
  <p:slideViewPr>
    <p:cSldViewPr snapToGrid="0">
      <p:cViewPr varScale="1">
        <p:scale>
          <a:sx n="66" d="100"/>
          <a:sy n="66" d="100"/>
        </p:scale>
        <p:origin x="-1032" y="-114"/>
      </p:cViewPr>
      <p:guideLst>
        <p:guide orient="horz" pos="1656"/>
        <p:guide pos="26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317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30B19-302D-4A04-A6B9-E9BB8AE4FCC2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8A9F21-7D6D-4A4D-A23E-D7E880285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235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384638-26A5-49E2-8885-E65A6B3BA4E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/>
                <a:sym typeface="Arial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44377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8CABBB-22E7-486D-B8C3-2505626D9A8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61696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8CABBB-22E7-486D-B8C3-2505626D9A8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782774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8CABBB-22E7-486D-B8C3-2505626D9A8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570807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8CABBB-22E7-486D-B8C3-2505626D9A8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545005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8CABBB-22E7-486D-B8C3-2505626D9A8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687756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8CABBB-22E7-486D-B8C3-2505626D9A8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445782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8CABBB-22E7-486D-B8C3-2505626D9A8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100184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8CABBB-22E7-486D-B8C3-2505626D9A8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31067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1E38E-008A-4315-9107-89EF2C764AA2}" type="datetime1">
              <a:rPr lang="en-US"/>
              <a:pPr>
                <a:defRPr/>
              </a:pPr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Love, Joy and Life 1/3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047EF-64EB-4B92-AAF2-5962F8047C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279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B720D-03AB-4AB8-81D9-69B2D1E83300}" type="datetime1">
              <a:rPr lang="en-US"/>
              <a:pPr>
                <a:defRPr/>
              </a:pPr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Love, Joy and Life 1/3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1477D-648B-4DC7-85F2-CDC3912E51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706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A06AF-C05C-40F6-8B64-523CFB63F954}" type="datetime1">
              <a:rPr lang="en-US"/>
              <a:pPr>
                <a:defRPr/>
              </a:pPr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Love, Joy and Life 1/3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F2DA8-0276-4199-BF0E-463F358F40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974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6C780-4B3C-4EBB-A347-1496F38FACE3}" type="datetime1">
              <a:rPr lang="en-US"/>
              <a:pPr>
                <a:defRPr/>
              </a:pPr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Love, Joy and Life 1/3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96B3A-FF74-4EC3-A4E8-7A82B91858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102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D2D2D-42E1-4D7F-A66C-D0D079AB7D45}" type="datetime1">
              <a:rPr lang="en-US"/>
              <a:pPr>
                <a:defRPr/>
              </a:pPr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Love, Joy and Life 1/3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B088E-D820-4085-9931-AFA9DC5D97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045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94AA3-AE47-4925-9569-9A34426AC1EC}" type="datetime1">
              <a:rPr lang="en-US"/>
              <a:pPr>
                <a:defRPr/>
              </a:pPr>
              <a:t>1/18/2026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Love, Joy and Life 1/3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67418-5345-405F-896C-BCF035F758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705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856C8B-44FF-4115-8BD0-02C3F3C1F9F7}" type="datetime1">
              <a:rPr lang="en-US"/>
              <a:pPr>
                <a:defRPr/>
              </a:pPr>
              <a:t>1/18/2026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Love, Joy and Life 1/3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1278A-8232-43FF-8C61-4D40A9F8C7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790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25AD5-0DC7-439B-9BE0-0490569BB7B4}" type="datetime1">
              <a:rPr lang="en-US"/>
              <a:pPr>
                <a:defRPr/>
              </a:pPr>
              <a:t>1/18/2026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Love, Joy and Life 1/3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75AA5-7816-4B8E-B10C-C85692629F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471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3EEF75-D76A-4EB9-9EB5-9764E052C263}" type="datetime1">
              <a:rPr lang="en-US"/>
              <a:pPr>
                <a:defRPr/>
              </a:pPr>
              <a:t>1/18/2026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Love, Joy and Life 1/3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5D0A9-7D6D-4EA0-ADD6-E3651D8B6F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622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28F70-23AC-43DC-8B60-AE1D74D6405E}" type="datetime1">
              <a:rPr lang="en-US"/>
              <a:pPr>
                <a:defRPr/>
              </a:pPr>
              <a:t>1/18/2026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Love, Joy and Life 1/3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BC60E-3F10-4E17-A8DC-529FB9CA0E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029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1E31E-E435-493D-AF92-285F60A1374E}" type="datetime1">
              <a:rPr lang="en-US"/>
              <a:pPr>
                <a:defRPr/>
              </a:pPr>
              <a:t>1/18/2026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Love, Joy and Life 1/3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B9154-ED3D-4445-B4EB-C6C0C71DE9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675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DDF3E7B-BEB3-4365-8571-3D17367E54CC}" type="datetime1">
              <a:rPr lang="en-US"/>
              <a:pPr>
                <a:defRPr/>
              </a:pPr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Love, Joy and Life 1/3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1A6AAE8-3E18-4B6C-A61D-A78D37B202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85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1" r:id="rId1"/>
    <p:sldLayoutId id="2147484272" r:id="rId2"/>
    <p:sldLayoutId id="2147484273" r:id="rId3"/>
    <p:sldLayoutId id="2147484274" r:id="rId4"/>
    <p:sldLayoutId id="2147484275" r:id="rId5"/>
    <p:sldLayoutId id="2147484276" r:id="rId6"/>
    <p:sldLayoutId id="2147484277" r:id="rId7"/>
    <p:sldLayoutId id="2147484278" r:id="rId8"/>
    <p:sldLayoutId id="2147484279" r:id="rId9"/>
    <p:sldLayoutId id="2147484280" r:id="rId10"/>
    <p:sldLayoutId id="2147484281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1600200" y="1066800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9600" b="1" i="0" u="none" strike="noStrike" kern="1200" cap="none" spc="0" normalizeH="0" baseline="0" noProof="0" dirty="0">
                <a:ln w="900" cmpd="sng">
                  <a:solidFill>
                    <a:prstClr val="white">
                      <a:alpha val="55000"/>
                    </a:prstClr>
                  </a:solidFill>
                  <a:prstDash val="solid"/>
                </a:ln>
                <a:solidFill>
                  <a:srgbClr val="4F81BD">
                    <a:satMod val="200000"/>
                    <a:tint val="3000"/>
                  </a:srgbClr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新細明體" panose="02020500000000000000" pitchFamily="18" charset="-120"/>
                <a:ea typeface="新細明體"/>
                <a:cs typeface="Arial"/>
                <a:sym typeface="Arial"/>
              </a:rPr>
              <a:t>我知誰掌管明天</a:t>
            </a:r>
            <a:endParaRPr kumimoji="0" lang="en-US" sz="9600" b="1" i="0" u="none" strike="noStrike" kern="1200" cap="none" spc="0" normalizeH="0" baseline="0" noProof="0" dirty="0">
              <a:ln w="900" cmpd="sng">
                <a:solidFill>
                  <a:prstClr val="white">
                    <a:alpha val="55000"/>
                  </a:prstClr>
                </a:solidFill>
                <a:prstDash val="solid"/>
              </a:ln>
              <a:solidFill>
                <a:srgbClr val="4F81BD">
                  <a:satMod val="200000"/>
                  <a:tint val="3000"/>
                </a:srgbClr>
              </a:solidFill>
              <a:effectLst>
                <a:innerShdw blurRad="101600" dist="76200" dir="5400000">
                  <a:srgbClr val="4F81BD">
                    <a:satMod val="190000"/>
                    <a:tint val="100000"/>
                    <a:alpha val="74000"/>
                  </a:srgbClr>
                </a:innerShdw>
              </a:effectLst>
              <a:uLnTx/>
              <a:uFillTx/>
              <a:latin typeface="Arial" charset="0"/>
              <a:ea typeface="+mn-ea"/>
              <a:cs typeface="Arial"/>
              <a:sym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71600" y="3056501"/>
            <a:ext cx="9144000" cy="3231654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0" b="1" i="0" u="none" strike="noStrike" kern="1200" cap="none" spc="0" normalizeH="0" baseline="0" noProof="0" dirty="0">
                <a:ln w="11430"/>
                <a:gradFill>
                  <a:gsLst>
                    <a:gs pos="0">
                      <a:srgbClr val="F79646">
                        <a:tint val="90000"/>
                        <a:satMod val="120000"/>
                      </a:srgbClr>
                    </a:gs>
                    <a:gs pos="25000">
                      <a:srgbClr val="F79646">
                        <a:tint val="93000"/>
                        <a:satMod val="120000"/>
                      </a:srgbClr>
                    </a:gs>
                    <a:gs pos="50000">
                      <a:srgbClr val="F79646">
                        <a:shade val="89000"/>
                        <a:satMod val="110000"/>
                      </a:srgbClr>
                    </a:gs>
                    <a:gs pos="75000">
                      <a:srgbClr val="F79646">
                        <a:tint val="93000"/>
                        <a:satMod val="120000"/>
                      </a:srgbClr>
                    </a:gs>
                    <a:gs pos="100000">
                      <a:srgbClr val="F79646">
                        <a:tint val="90000"/>
                        <a:satMod val="120000"/>
                      </a:srgb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  <a:t>I know who holds tomorrow</a:t>
            </a:r>
            <a:r>
              <a:rPr kumimoji="0" lang="en-US" altLang="zh-CN" sz="4400" b="1" i="0" u="none" strike="noStrike" kern="1200" cap="none" spc="0" normalizeH="0" baseline="0" noProof="0" dirty="0">
                <a:ln w="11430"/>
                <a:gradFill>
                  <a:gsLst>
                    <a:gs pos="0">
                      <a:srgbClr val="F79646">
                        <a:tint val="90000"/>
                        <a:satMod val="120000"/>
                      </a:srgbClr>
                    </a:gs>
                    <a:gs pos="25000">
                      <a:srgbClr val="F79646">
                        <a:tint val="93000"/>
                        <a:satMod val="120000"/>
                      </a:srgbClr>
                    </a:gs>
                    <a:gs pos="50000">
                      <a:srgbClr val="F79646">
                        <a:shade val="89000"/>
                        <a:satMod val="110000"/>
                      </a:srgbClr>
                    </a:gs>
                    <a:gs pos="75000">
                      <a:srgbClr val="F79646">
                        <a:tint val="93000"/>
                        <a:satMod val="120000"/>
                      </a:srgbClr>
                    </a:gs>
                    <a:gs pos="100000">
                      <a:srgbClr val="F79646">
                        <a:tint val="90000"/>
                        <a:satMod val="120000"/>
                      </a:srgb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  <a:t/>
            </a:r>
            <a:br>
              <a:rPr kumimoji="0" lang="en-US" altLang="zh-CN" sz="4400" b="1" i="0" u="none" strike="noStrike" kern="1200" cap="none" spc="0" normalizeH="0" baseline="0" noProof="0" dirty="0">
                <a:ln w="11430"/>
                <a:gradFill>
                  <a:gsLst>
                    <a:gs pos="0">
                      <a:srgbClr val="F79646">
                        <a:tint val="90000"/>
                        <a:satMod val="120000"/>
                      </a:srgbClr>
                    </a:gs>
                    <a:gs pos="25000">
                      <a:srgbClr val="F79646">
                        <a:tint val="93000"/>
                        <a:satMod val="120000"/>
                      </a:srgbClr>
                    </a:gs>
                    <a:gs pos="50000">
                      <a:srgbClr val="F79646">
                        <a:shade val="89000"/>
                        <a:satMod val="110000"/>
                      </a:srgbClr>
                    </a:gs>
                    <a:gs pos="75000">
                      <a:srgbClr val="F79646">
                        <a:tint val="93000"/>
                        <a:satMod val="120000"/>
                      </a:srgbClr>
                    </a:gs>
                    <a:gs pos="100000">
                      <a:srgbClr val="F79646">
                        <a:tint val="90000"/>
                        <a:satMod val="120000"/>
                      </a:srgb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</a:br>
            <a:endParaRPr kumimoji="0" lang="en-US" sz="4400" b="1" i="0" u="none" strike="noStrike" kern="1200" cap="none" spc="0" normalizeH="0" baseline="0" noProof="0" dirty="0">
              <a:ln w="11430"/>
              <a:gradFill>
                <a:gsLst>
                  <a:gs pos="0">
                    <a:srgbClr val="F79646">
                      <a:tint val="90000"/>
                      <a:satMod val="120000"/>
                    </a:srgbClr>
                  </a:gs>
                  <a:gs pos="25000">
                    <a:srgbClr val="F79646">
                      <a:tint val="93000"/>
                      <a:satMod val="120000"/>
                    </a:srgbClr>
                  </a:gs>
                  <a:gs pos="50000">
                    <a:srgbClr val="F79646">
                      <a:shade val="89000"/>
                      <a:satMod val="110000"/>
                    </a:srgbClr>
                  </a:gs>
                  <a:gs pos="75000">
                    <a:srgbClr val="F79646">
                      <a:tint val="93000"/>
                      <a:satMod val="120000"/>
                    </a:srgbClr>
                  </a:gs>
                  <a:gs pos="100000">
                    <a:srgbClr val="F79646">
                      <a:tint val="90000"/>
                      <a:satMod val="120000"/>
                    </a:srgb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8342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1790700" y="1342851"/>
            <a:ext cx="8610600" cy="2739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新細明體" panose="02020500000000000000" pitchFamily="18" charset="-120"/>
                <a:ea typeface="新細明體"/>
                <a:cs typeface="Arial"/>
                <a:sym typeface="Arial"/>
              </a:rPr>
              <a:t>在那裏陽光常普照</a:t>
            </a:r>
            <a:endParaRPr kumimoji="1" lang="en-US" altLang="zh-TW" sz="6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新細明體" panose="02020500000000000000" pitchFamily="18" charset="-120"/>
              <a:ea typeface="新細明體"/>
              <a:cs typeface="Arial"/>
              <a:sym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新細明體" panose="02020500000000000000" pitchFamily="18" charset="-120"/>
                <a:ea typeface="新細明體"/>
                <a:cs typeface="Arial"/>
                <a:sym typeface="Arial"/>
              </a:rPr>
              <a:t>在那裏沒有眼淚</a:t>
            </a:r>
            <a:r>
              <a:rPr kumimoji="1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charset="0"/>
                <a:ea typeface="SimSun" pitchFamily="2" charset="-122"/>
                <a:cs typeface="Arial"/>
                <a:sym typeface="Arial"/>
              </a:rPr>
              <a:t/>
            </a:r>
            <a:br>
              <a:rPr kumimoji="1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charset="0"/>
                <a:ea typeface="SimSun" pitchFamily="2" charset="-122"/>
                <a:cs typeface="Arial"/>
                <a:sym typeface="Arial"/>
              </a:rPr>
            </a:br>
            <a:endParaRPr kumimoji="1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SimSun" pitchFamily="2" charset="-122"/>
              <a:ea typeface="SimSun" pitchFamily="2" charset="-122"/>
              <a:cs typeface="Arial"/>
              <a:sym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362200" y="4201964"/>
            <a:ext cx="845820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/>
              </a:rPr>
              <a:t>There the sun is always shining</a:t>
            </a:r>
            <a:br>
              <a:rPr kumimoji="1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/>
              </a:rPr>
            </a:br>
            <a:r>
              <a:rPr kumimoji="1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/>
              </a:rPr>
              <a:t>There no tear will dim the eye</a:t>
            </a:r>
            <a:r>
              <a:rPr kumimoji="1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/>
              </a:rPr>
              <a:t/>
            </a:r>
            <a:br>
              <a:rPr kumimoji="1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/>
              </a:rPr>
            </a:br>
            <a:endParaRPr kumimoji="1" lang="zh-TW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  <a:sym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30030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1790700" y="1305342"/>
            <a:ext cx="861060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新細明體" panose="02020500000000000000" pitchFamily="18" charset="-120"/>
                <a:ea typeface="新細明體"/>
                <a:cs typeface="Arial"/>
                <a:sym typeface="Arial"/>
              </a:rPr>
              <a:t>在美麗彩虹的盡頭</a:t>
            </a:r>
            <a:endParaRPr kumimoji="1" lang="en-US" altLang="zh-TW" sz="6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新細明體" panose="02020500000000000000" pitchFamily="18" charset="-120"/>
              <a:ea typeface="新細明體"/>
              <a:cs typeface="Arial"/>
              <a:sym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新細明體" panose="02020500000000000000" pitchFamily="18" charset="-120"/>
                <a:ea typeface="新細明體"/>
                <a:cs typeface="Arial"/>
                <a:sym typeface="Arial"/>
              </a:rPr>
              <a:t>眾山嶺與天相連</a:t>
            </a:r>
          </a:p>
        </p:txBody>
      </p:sp>
      <p:sp>
        <p:nvSpPr>
          <p:cNvPr id="2" name="Rectangle 1"/>
          <p:cNvSpPr/>
          <p:nvPr/>
        </p:nvSpPr>
        <p:spPr>
          <a:xfrm>
            <a:off x="873834" y="4002456"/>
            <a:ext cx="1097280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/>
              </a:rPr>
              <a:t>At the ending of the rainbow</a:t>
            </a:r>
            <a:br>
              <a:rPr kumimoji="1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/>
              </a:rPr>
            </a:br>
            <a:r>
              <a:rPr kumimoji="1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/>
              </a:rPr>
              <a:t>Where the mountains, they touch the sky</a:t>
            </a:r>
            <a:r>
              <a:rPr kumimoji="1" lang="en-US" altLang="zh-CN" sz="48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/>
              </a:rPr>
              <a:t> </a:t>
            </a:r>
            <a:endParaRPr kumimoji="1" lang="zh-TW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  <a:sym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778531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9" name="Rectangle 2"/>
          <p:cNvSpPr>
            <a:spLocks noGrp="1"/>
          </p:cNvSpPr>
          <p:nvPr>
            <p:ph type="title"/>
          </p:nvPr>
        </p:nvSpPr>
        <p:spPr>
          <a:xfrm>
            <a:off x="1371600" y="1112981"/>
            <a:ext cx="9448800" cy="3157537"/>
          </a:xfrm>
        </p:spPr>
        <p:txBody>
          <a:bodyPr/>
          <a:lstStyle/>
          <a:p>
            <a:r>
              <a:rPr kumimoji="1" lang="zh-TW" altLang="en-US" sz="66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+mj-ea"/>
              </a:rPr>
              <a:t>有許多未來的事情</a:t>
            </a:r>
            <a:r>
              <a:rPr kumimoji="1" lang="en-US" altLang="zh-TW" sz="66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+mj-ea"/>
              </a:rPr>
              <a:t/>
            </a:r>
            <a:br>
              <a:rPr kumimoji="1" lang="en-US" altLang="zh-TW" sz="66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+mj-ea"/>
              </a:rPr>
            </a:br>
            <a:r>
              <a:rPr kumimoji="1" lang="zh-TW" altLang="en-US" sz="66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+mj-ea"/>
              </a:rPr>
              <a:t>我現在不能識透</a:t>
            </a:r>
            <a:r>
              <a:rPr kumimoji="1" lang="zh-TW" altLang="en-US" sz="4000" b="1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kumimoji="1" lang="zh-TW" altLang="en-US" sz="4000" b="1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</a:br>
            <a:endParaRPr lang="en-US" altLang="en-US" sz="4000" b="1" dirty="0">
              <a:solidFill>
                <a:srgbClr val="FFC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ea typeface="新細明體" pitchFamily="18" charset="-120"/>
            </a:endParaRPr>
          </a:p>
        </p:txBody>
      </p:sp>
      <p:sp>
        <p:nvSpPr>
          <p:cNvPr id="14" name="Footer Placeholder 5"/>
          <p:cNvSpPr txBox="1">
            <a:spLocks noGrp="1"/>
          </p:cNvSpPr>
          <p:nvPr/>
        </p:nvSpPr>
        <p:spPr>
          <a:xfrm>
            <a:off x="7848600" y="6400800"/>
            <a:ext cx="2590800" cy="381000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8064A2">
                    <a:lumMod val="20000"/>
                    <a:lumOff val="80000"/>
                  </a:srgbClr>
                </a:solidFill>
                <a:effectLst/>
                <a:uLnTx/>
                <a:uFillTx/>
                <a:latin typeface="Calibri" pitchFamily="34" charset="0"/>
                <a:ea typeface="+mn-ea"/>
                <a:cs typeface="Arial"/>
                <a:sym typeface="Arial"/>
              </a:rPr>
              <a:t> Refrain</a:t>
            </a:r>
          </a:p>
        </p:txBody>
      </p:sp>
      <p:sp>
        <p:nvSpPr>
          <p:cNvPr id="5" name="Rectangle 4"/>
          <p:cNvSpPr/>
          <p:nvPr/>
        </p:nvSpPr>
        <p:spPr>
          <a:xfrm>
            <a:off x="1257300" y="3810000"/>
            <a:ext cx="1028700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Times New Roman" panose="02020603050405020304" pitchFamily="18" charset="0"/>
              <a:ea typeface="新細明體" pitchFamily="18" charset="-120"/>
              <a:cs typeface="Times New Roman" panose="02020603050405020304" pitchFamily="18" charset="0"/>
              <a:sym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  <a:t>There are many things about tomorrow</a:t>
            </a:r>
            <a:br>
              <a:rPr kumimoji="1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</a:br>
            <a:r>
              <a:rPr kumimoji="1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  <a:t>I don't seem to understand</a:t>
            </a:r>
            <a:r>
              <a:rPr kumimoji="1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charset="0"/>
                <a:ea typeface="新細明體" pitchFamily="18" charset="-120"/>
                <a:cs typeface="Arial"/>
                <a:sym typeface="Arial"/>
              </a:rPr>
              <a:t/>
            </a:r>
            <a:br>
              <a:rPr kumimoji="1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charset="0"/>
                <a:ea typeface="新細明體" pitchFamily="18" charset="-120"/>
                <a:cs typeface="Arial"/>
                <a:sym typeface="Arial"/>
              </a:rPr>
            </a:br>
            <a:endParaRPr kumimoji="1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Times New Roman" panose="02020603050405020304" pitchFamily="18" charset="0"/>
              <a:ea typeface="新細明體" pitchFamily="18" charset="-120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634833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9" name="Rectangle 2"/>
          <p:cNvSpPr>
            <a:spLocks noGrp="1"/>
          </p:cNvSpPr>
          <p:nvPr>
            <p:ph type="title"/>
          </p:nvPr>
        </p:nvSpPr>
        <p:spPr>
          <a:xfrm>
            <a:off x="1714500" y="867209"/>
            <a:ext cx="8763000" cy="3157537"/>
          </a:xfrm>
        </p:spPr>
        <p:txBody>
          <a:bodyPr/>
          <a:lstStyle/>
          <a:p>
            <a:r>
              <a:rPr kumimoji="1" lang="zh-TW" altLang="en-US" sz="66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但我知誰掌管明天</a:t>
            </a:r>
            <a:r>
              <a:rPr kumimoji="1" lang="en-US" altLang="zh-TW" sz="66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kumimoji="1" lang="en-US" altLang="zh-TW" sz="66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</a:br>
            <a:r>
              <a:rPr kumimoji="1" lang="zh-TW" altLang="en-US" sz="66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我也知誰牽我手</a:t>
            </a:r>
            <a:endParaRPr lang="en-US" altLang="en-US" sz="6600" b="1" dirty="0">
              <a:solidFill>
                <a:srgbClr val="FFC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ea typeface="新細明體" pitchFamily="18" charset="-12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01687" y="4648200"/>
            <a:ext cx="9067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  <a:t>But I know who holds tomorrow</a:t>
            </a:r>
            <a:b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</a:b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  <a:t>And I know who holds my hand </a:t>
            </a:r>
            <a:endParaRPr kumimoji="1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Times New Roman" panose="02020603050405020304" pitchFamily="18" charset="0"/>
              <a:ea typeface="新細明體" pitchFamily="18" charset="-120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872603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1714500" y="1371888"/>
            <a:ext cx="86106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新細明體" panose="02020500000000000000" pitchFamily="18" charset="-120"/>
                <a:ea typeface="新細明體"/>
                <a:cs typeface="Arial"/>
                <a:sym typeface="Arial"/>
              </a:rPr>
              <a:t> </a:t>
            </a:r>
            <a:r>
              <a:rPr kumimoji="1" lang="zh-TW" alt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新細明體" panose="02020500000000000000" pitchFamily="18" charset="-120"/>
                <a:ea typeface="新細明體"/>
                <a:cs typeface="Arial"/>
                <a:sym typeface="Arial"/>
              </a:rPr>
              <a:t>我不知明天</a:t>
            </a:r>
            <a:r>
              <a:rPr kumimoji="1" lang="zh-CN" alt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宋体" panose="02010600030101010101" pitchFamily="2" charset="-122"/>
                <a:ea typeface="新細明體"/>
                <a:cs typeface="Arial"/>
                <a:sym typeface="Arial"/>
              </a:rPr>
              <a:t>将如何</a:t>
            </a:r>
            <a:endParaRPr kumimoji="1" lang="en-US" altLang="zh-TW" sz="6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新細明體" panose="02020500000000000000" pitchFamily="18" charset="-120"/>
              <a:ea typeface="新細明體"/>
              <a:cs typeface="Arial"/>
              <a:sym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新細明體" panose="02020500000000000000" pitchFamily="18" charset="-120"/>
                <a:ea typeface="新細明體"/>
                <a:cs typeface="Arial"/>
                <a:sym typeface="Arial"/>
              </a:rPr>
              <a:t>或遭遇生活苦楚</a:t>
            </a:r>
            <a:endParaRPr kumimoji="1" lang="zh-TW" altLang="en-US" sz="6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新細明體" panose="02020500000000000000" pitchFamily="18" charset="-120"/>
              <a:ea typeface="新細明體"/>
              <a:cs typeface="Arial"/>
              <a:sym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itchFamily="34" charset="0"/>
              <a:ea typeface="新細明體" pitchFamily="18" charset="-120"/>
              <a:cs typeface="Arial"/>
              <a:sym typeface="Arial"/>
            </a:endParaRPr>
          </a:p>
        </p:txBody>
      </p:sp>
      <p:sp>
        <p:nvSpPr>
          <p:cNvPr id="14" name="Footer Placeholder 5"/>
          <p:cNvSpPr txBox="1">
            <a:spLocks noGrp="1"/>
          </p:cNvSpPr>
          <p:nvPr/>
        </p:nvSpPr>
        <p:spPr>
          <a:xfrm>
            <a:off x="8077200" y="6400800"/>
            <a:ext cx="2590800" cy="381000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20000"/>
                    <a:lumOff val="80000"/>
                  </a:srgbClr>
                </a:solidFill>
                <a:effectLst/>
                <a:uLnTx/>
                <a:uFillTx/>
                <a:latin typeface="Calibri" pitchFamily="34" charset="0"/>
                <a:ea typeface="+mn-ea"/>
                <a:cs typeface="Arial"/>
                <a:sym typeface="Arial"/>
              </a:rPr>
              <a:t>I know Who holds tomorrow 3/3</a:t>
            </a:r>
          </a:p>
        </p:txBody>
      </p:sp>
      <p:sp>
        <p:nvSpPr>
          <p:cNvPr id="2" name="Rectangle 1"/>
          <p:cNvSpPr/>
          <p:nvPr/>
        </p:nvSpPr>
        <p:spPr>
          <a:xfrm>
            <a:off x="1866900" y="4125744"/>
            <a:ext cx="8458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  <a:sym typeface="Arial"/>
              </a:rPr>
              <a:t>I don’t Know about tomorrow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  <a:sym typeface="Arial"/>
              </a:rPr>
              <a:t>It may bring me poverty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300911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1790700" y="1305342"/>
            <a:ext cx="861060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新細明體" panose="02020500000000000000" pitchFamily="18" charset="-120"/>
                <a:ea typeface="新細明體"/>
                <a:cs typeface="Arial"/>
                <a:sym typeface="Arial"/>
              </a:rPr>
              <a:t>但那位養活麻雀者</a:t>
            </a:r>
            <a:endParaRPr kumimoji="1" lang="en-US" altLang="zh-TW" sz="6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新細明體" panose="02020500000000000000" pitchFamily="18" charset="-120"/>
              <a:ea typeface="新細明體"/>
              <a:cs typeface="Arial"/>
              <a:sym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新細明體" panose="02020500000000000000" pitchFamily="18" charset="-120"/>
                <a:ea typeface="新細明體"/>
                <a:cs typeface="Arial"/>
                <a:sym typeface="Arial"/>
              </a:rPr>
              <a:t>他必然也看顧我</a:t>
            </a:r>
            <a:endParaRPr kumimoji="1" lang="en-US" altLang="zh-CN" sz="6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Arial"/>
              <a:sym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00200" y="3810000"/>
            <a:ext cx="9677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  <a:sym typeface="Arial"/>
              </a:rPr>
              <a:t>But the one who feeds the sparrow</a:t>
            </a:r>
            <a:br>
              <a:rPr kumimoji="1" lang="en-US" altLang="zh-TW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  <a:sym typeface="Arial"/>
              </a:rPr>
            </a:br>
            <a:r>
              <a:rPr kumimoji="1" lang="en-US" altLang="zh-TW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  <a:sym typeface="Arial"/>
              </a:rPr>
              <a:t>Is the one who stands by me</a:t>
            </a:r>
            <a:endParaRPr kumimoji="1" lang="zh-TW" altLang="en-US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  <a:sym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889762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1790700" y="1360944"/>
            <a:ext cx="86106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新細明體" panose="02020500000000000000" pitchFamily="18" charset="-120"/>
                <a:ea typeface="新細明體"/>
                <a:cs typeface="Arial"/>
                <a:sym typeface="Arial"/>
              </a:rPr>
              <a:t>他是我旅途的良伴</a:t>
            </a:r>
            <a:endParaRPr kumimoji="1" lang="en-US" altLang="zh-TW" sz="6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新細明體" panose="02020500000000000000" pitchFamily="18" charset="-120"/>
              <a:ea typeface="新細明體"/>
              <a:cs typeface="Arial"/>
              <a:sym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新細明體" panose="02020500000000000000" pitchFamily="18" charset="-120"/>
                <a:ea typeface="新細明體"/>
                <a:cs typeface="Arial"/>
                <a:sym typeface="Arial"/>
              </a:rPr>
              <a:t>或經過水火之災</a:t>
            </a:r>
            <a:endParaRPr kumimoji="1" lang="zh-TW" altLang="en-US" sz="6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新細明體" panose="02020500000000000000" pitchFamily="18" charset="-120"/>
              <a:ea typeface="新細明體"/>
              <a:cs typeface="Arial"/>
              <a:sym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itchFamily="34" charset="0"/>
              <a:ea typeface="新細明體" pitchFamily="18" charset="-120"/>
              <a:cs typeface="Arial"/>
              <a:sym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00200" y="4038600"/>
            <a:ext cx="9677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  <a:sym typeface="Arial"/>
              </a:rPr>
              <a:t>And the path that is my portion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  <a:sym typeface="Arial"/>
              </a:rPr>
              <a:t>May be through the flame or flood</a:t>
            </a:r>
            <a:r>
              <a:rPr kumimoji="1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  <a:sym typeface="Arial"/>
              </a:rPr>
              <a:t/>
            </a:r>
            <a:br>
              <a:rPr kumimoji="1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  <a:sym typeface="Arial"/>
              </a:rPr>
            </a:br>
            <a:endParaRPr kumimoji="1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149570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1790700" y="1384326"/>
            <a:ext cx="86106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新細明體" panose="02020500000000000000" pitchFamily="18" charset="-120"/>
                <a:ea typeface="新細明體"/>
                <a:cs typeface="Arial"/>
                <a:sym typeface="Arial"/>
              </a:rPr>
              <a:t>但救主必與我同在</a:t>
            </a:r>
            <a:endParaRPr kumimoji="1" lang="en-US" altLang="zh-TW" sz="6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新細明體" panose="02020500000000000000" pitchFamily="18" charset="-120"/>
              <a:ea typeface="新細明體"/>
              <a:cs typeface="Arial"/>
              <a:sym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新細明體" panose="02020500000000000000" pitchFamily="18" charset="-120"/>
                <a:ea typeface="新細明體"/>
                <a:cs typeface="Arial"/>
                <a:sym typeface="Arial"/>
              </a:rPr>
              <a:t>祂寶血把我遮蓋</a:t>
            </a:r>
            <a:endParaRPr kumimoji="1" lang="zh-TW" altLang="en-US" sz="6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新細明體" panose="02020500000000000000" pitchFamily="18" charset="-120"/>
              <a:ea typeface="新細明體"/>
              <a:cs typeface="Arial"/>
              <a:sym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itchFamily="34" charset="0"/>
              <a:ea typeface="新細明體" pitchFamily="18" charset="-120"/>
              <a:cs typeface="Arial"/>
              <a:sym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872107" y="4237597"/>
            <a:ext cx="9067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/>
              </a:rPr>
              <a:t>But His presence goes before me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/>
              </a:rPr>
              <a:t>And I’m covered with His Blood </a:t>
            </a:r>
            <a:endParaRPr kumimoji="1" lang="zh-TW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  <a:sym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494570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9" name="Rectangle 2"/>
          <p:cNvSpPr>
            <a:spLocks noGrp="1"/>
          </p:cNvSpPr>
          <p:nvPr>
            <p:ph type="title"/>
          </p:nvPr>
        </p:nvSpPr>
        <p:spPr>
          <a:xfrm>
            <a:off x="1371600" y="1112981"/>
            <a:ext cx="9448800" cy="3157537"/>
          </a:xfrm>
        </p:spPr>
        <p:txBody>
          <a:bodyPr/>
          <a:lstStyle/>
          <a:p>
            <a:r>
              <a:rPr kumimoji="1" lang="zh-TW" altLang="en-US" sz="66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+mj-ea"/>
              </a:rPr>
              <a:t>有許多未來的事情</a:t>
            </a:r>
            <a:r>
              <a:rPr kumimoji="1" lang="en-US" altLang="zh-TW" sz="66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+mj-ea"/>
              </a:rPr>
              <a:t/>
            </a:r>
            <a:br>
              <a:rPr kumimoji="1" lang="en-US" altLang="zh-TW" sz="66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+mj-ea"/>
              </a:rPr>
            </a:br>
            <a:r>
              <a:rPr kumimoji="1" lang="zh-TW" altLang="en-US" sz="66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+mj-ea"/>
              </a:rPr>
              <a:t>我現在不能識透</a:t>
            </a:r>
            <a:r>
              <a:rPr kumimoji="1" lang="zh-TW" altLang="en-US" sz="4000" b="1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kumimoji="1" lang="zh-TW" altLang="en-US" sz="4000" b="1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</a:br>
            <a:endParaRPr lang="en-US" altLang="en-US" sz="4000" b="1" dirty="0">
              <a:solidFill>
                <a:srgbClr val="FFC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ea typeface="新細明體" pitchFamily="18" charset="-120"/>
            </a:endParaRPr>
          </a:p>
        </p:txBody>
      </p:sp>
      <p:sp>
        <p:nvSpPr>
          <p:cNvPr id="14" name="Footer Placeholder 5"/>
          <p:cNvSpPr txBox="1">
            <a:spLocks noGrp="1"/>
          </p:cNvSpPr>
          <p:nvPr/>
        </p:nvSpPr>
        <p:spPr>
          <a:xfrm>
            <a:off x="7848600" y="6400800"/>
            <a:ext cx="2590800" cy="381000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8064A2">
                    <a:lumMod val="20000"/>
                    <a:lumOff val="80000"/>
                  </a:srgbClr>
                </a:solidFill>
                <a:effectLst/>
                <a:uLnTx/>
                <a:uFillTx/>
                <a:latin typeface="Calibri" pitchFamily="34" charset="0"/>
                <a:ea typeface="+mn-ea"/>
                <a:cs typeface="Arial"/>
                <a:sym typeface="Arial"/>
              </a:rPr>
              <a:t> Refrain</a:t>
            </a:r>
          </a:p>
        </p:txBody>
      </p:sp>
      <p:sp>
        <p:nvSpPr>
          <p:cNvPr id="5" name="Rectangle 4"/>
          <p:cNvSpPr/>
          <p:nvPr/>
        </p:nvSpPr>
        <p:spPr>
          <a:xfrm>
            <a:off x="1257300" y="3810000"/>
            <a:ext cx="1028700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Times New Roman" panose="02020603050405020304" pitchFamily="18" charset="0"/>
              <a:ea typeface="新細明體" pitchFamily="18" charset="-120"/>
              <a:cs typeface="Times New Roman" panose="02020603050405020304" pitchFamily="18" charset="0"/>
              <a:sym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  <a:t>There are many things about tomorrow</a:t>
            </a:r>
            <a:br>
              <a:rPr kumimoji="1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</a:br>
            <a:r>
              <a:rPr kumimoji="1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  <a:t>I don't seem to understand</a:t>
            </a:r>
            <a:r>
              <a:rPr kumimoji="1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charset="0"/>
                <a:ea typeface="新細明體" pitchFamily="18" charset="-120"/>
                <a:cs typeface="Arial"/>
                <a:sym typeface="Arial"/>
              </a:rPr>
              <a:t/>
            </a:r>
            <a:br>
              <a:rPr kumimoji="1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charset="0"/>
                <a:ea typeface="新細明體" pitchFamily="18" charset="-120"/>
                <a:cs typeface="Arial"/>
                <a:sym typeface="Arial"/>
              </a:rPr>
            </a:br>
            <a:endParaRPr kumimoji="1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Times New Roman" panose="02020603050405020304" pitchFamily="18" charset="0"/>
              <a:ea typeface="新細明體" pitchFamily="18" charset="-120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259147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9" name="Rectangle 2"/>
          <p:cNvSpPr>
            <a:spLocks noGrp="1"/>
          </p:cNvSpPr>
          <p:nvPr>
            <p:ph type="title"/>
          </p:nvPr>
        </p:nvSpPr>
        <p:spPr>
          <a:xfrm>
            <a:off x="1714500" y="867209"/>
            <a:ext cx="8763000" cy="3157537"/>
          </a:xfrm>
        </p:spPr>
        <p:txBody>
          <a:bodyPr/>
          <a:lstStyle/>
          <a:p>
            <a:r>
              <a:rPr kumimoji="1" lang="zh-TW" altLang="en-US" sz="66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但我知誰掌管明天</a:t>
            </a:r>
            <a:r>
              <a:rPr kumimoji="1" lang="en-US" altLang="zh-TW" sz="66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kumimoji="1" lang="en-US" altLang="zh-TW" sz="66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</a:br>
            <a:r>
              <a:rPr kumimoji="1" lang="zh-TW" altLang="en-US" sz="66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我也知誰牽我手</a:t>
            </a:r>
            <a:endParaRPr lang="en-US" altLang="en-US" sz="6600" b="1" dirty="0">
              <a:solidFill>
                <a:srgbClr val="FFC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ea typeface="新細明體" pitchFamily="18" charset="-12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01687" y="4648200"/>
            <a:ext cx="9067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  <a:t>But I know who holds tomorrow</a:t>
            </a:r>
            <a:b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</a:b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  <a:t>And I know who holds my hand </a:t>
            </a:r>
            <a:endParaRPr kumimoji="1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Times New Roman" panose="02020603050405020304" pitchFamily="18" charset="0"/>
              <a:ea typeface="新細明體" pitchFamily="18" charset="-120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97808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1790700" y="1224442"/>
            <a:ext cx="86106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新細明體" panose="02020500000000000000" pitchFamily="18" charset="-120"/>
                <a:ea typeface="新細明體"/>
                <a:cs typeface="Arial"/>
                <a:sym typeface="Arial"/>
              </a:rPr>
              <a:t>我不知明天的道路</a:t>
            </a:r>
            <a:endParaRPr kumimoji="1" lang="en-US" altLang="zh-TW" sz="6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新細明體" panose="02020500000000000000" pitchFamily="18" charset="-120"/>
              <a:ea typeface="新細明體"/>
              <a:cs typeface="Arial"/>
              <a:sym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新細明體" panose="02020500000000000000" pitchFamily="18" charset="-120"/>
                <a:ea typeface="新細明體"/>
                <a:cs typeface="Arial"/>
                <a:sym typeface="Arial"/>
              </a:rPr>
              <a:t>每一天只為主活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SimSun" pitchFamily="2" charset="-122"/>
                <a:ea typeface="宋体" panose="02010600030101010101" pitchFamily="2" charset="-122"/>
                <a:cs typeface="Arial"/>
                <a:sym typeface="Arial"/>
              </a:rPr>
              <a:t/>
            </a:r>
            <a:b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SimSun" pitchFamily="2" charset="-122"/>
                <a:ea typeface="宋体" panose="02010600030101010101" pitchFamily="2" charset="-122"/>
                <a:cs typeface="Arial"/>
                <a:sym typeface="Arial"/>
              </a:rPr>
            </a:br>
            <a:endParaRPr kumimoji="1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Calibri" pitchFamily="34" charset="0"/>
              <a:ea typeface="新細明體" pitchFamily="18" charset="-120"/>
              <a:cs typeface="Arial"/>
              <a:sym typeface="Arial"/>
            </a:endParaRPr>
          </a:p>
        </p:txBody>
      </p:sp>
      <p:sp>
        <p:nvSpPr>
          <p:cNvPr id="14" name="Footer Placeholder 5"/>
          <p:cNvSpPr txBox="1">
            <a:spLocks noGrp="1"/>
          </p:cNvSpPr>
          <p:nvPr/>
        </p:nvSpPr>
        <p:spPr>
          <a:xfrm>
            <a:off x="8077200" y="6400800"/>
            <a:ext cx="2590800" cy="381000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20000"/>
                    <a:lumOff val="80000"/>
                  </a:srgbClr>
                </a:solidFill>
                <a:effectLst/>
                <a:uLnTx/>
                <a:uFillTx/>
                <a:latin typeface="Calibri" pitchFamily="34" charset="0"/>
                <a:ea typeface="+mn-ea"/>
                <a:cs typeface="Arial"/>
                <a:sym typeface="Arial"/>
              </a:rPr>
              <a:t>I know Who holds tomorrow 1/3</a:t>
            </a:r>
          </a:p>
        </p:txBody>
      </p:sp>
      <p:sp>
        <p:nvSpPr>
          <p:cNvPr id="2" name="Rectangle 1"/>
          <p:cNvSpPr/>
          <p:nvPr/>
        </p:nvSpPr>
        <p:spPr>
          <a:xfrm>
            <a:off x="1769594" y="3978298"/>
            <a:ext cx="92583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/>
              </a:rPr>
              <a:t> I don’t know about tomorrow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/>
              </a:rPr>
              <a:t>I just live from day to day</a:t>
            </a:r>
          </a:p>
        </p:txBody>
      </p:sp>
    </p:spTree>
    <p:extLst>
      <p:ext uri="{BB962C8B-B14F-4D97-AF65-F5344CB8AC3E}">
        <p14:creationId xmlns:p14="http://schemas.microsoft.com/office/powerpoint/2010/main" val="33520045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9" name="Rectangle 2"/>
          <p:cNvSpPr>
            <a:spLocks noGrp="1"/>
          </p:cNvSpPr>
          <p:nvPr>
            <p:ph type="title"/>
          </p:nvPr>
        </p:nvSpPr>
        <p:spPr>
          <a:xfrm>
            <a:off x="1371600" y="1112981"/>
            <a:ext cx="9448800" cy="3157537"/>
          </a:xfrm>
        </p:spPr>
        <p:txBody>
          <a:bodyPr/>
          <a:lstStyle/>
          <a:p>
            <a:r>
              <a:rPr kumimoji="1" lang="zh-TW" altLang="en-US" sz="66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+mj-ea"/>
              </a:rPr>
              <a:t>有許多未來的事情</a:t>
            </a:r>
            <a:r>
              <a:rPr kumimoji="1" lang="en-US" altLang="zh-TW" sz="66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+mj-ea"/>
              </a:rPr>
              <a:t/>
            </a:r>
            <a:br>
              <a:rPr kumimoji="1" lang="en-US" altLang="zh-TW" sz="66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+mj-ea"/>
              </a:rPr>
            </a:br>
            <a:r>
              <a:rPr kumimoji="1" lang="zh-TW" altLang="en-US" sz="66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+mj-ea"/>
              </a:rPr>
              <a:t>我現在不能識透</a:t>
            </a:r>
            <a:r>
              <a:rPr kumimoji="1" lang="zh-TW" altLang="en-US" sz="4000" b="1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kumimoji="1" lang="zh-TW" altLang="en-US" sz="4000" b="1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</a:br>
            <a:endParaRPr lang="en-US" altLang="en-US" sz="4000" b="1" dirty="0">
              <a:solidFill>
                <a:srgbClr val="FFC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ea typeface="新細明體" pitchFamily="18" charset="-120"/>
            </a:endParaRPr>
          </a:p>
        </p:txBody>
      </p:sp>
      <p:sp>
        <p:nvSpPr>
          <p:cNvPr id="14" name="Footer Placeholder 5"/>
          <p:cNvSpPr txBox="1">
            <a:spLocks noGrp="1"/>
          </p:cNvSpPr>
          <p:nvPr/>
        </p:nvSpPr>
        <p:spPr>
          <a:xfrm>
            <a:off x="7848600" y="6400800"/>
            <a:ext cx="2590800" cy="381000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8064A2">
                    <a:lumMod val="20000"/>
                    <a:lumOff val="80000"/>
                  </a:srgbClr>
                </a:solidFill>
                <a:effectLst/>
                <a:uLnTx/>
                <a:uFillTx/>
                <a:latin typeface="Calibri" pitchFamily="34" charset="0"/>
                <a:ea typeface="+mn-ea"/>
                <a:cs typeface="Arial"/>
                <a:sym typeface="Arial"/>
              </a:rPr>
              <a:t> Refrain</a:t>
            </a:r>
          </a:p>
        </p:txBody>
      </p:sp>
      <p:sp>
        <p:nvSpPr>
          <p:cNvPr id="5" name="Rectangle 4"/>
          <p:cNvSpPr/>
          <p:nvPr/>
        </p:nvSpPr>
        <p:spPr>
          <a:xfrm>
            <a:off x="1257300" y="3810000"/>
            <a:ext cx="1028700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Times New Roman" panose="02020603050405020304" pitchFamily="18" charset="0"/>
              <a:ea typeface="新細明體" pitchFamily="18" charset="-120"/>
              <a:cs typeface="Times New Roman" panose="02020603050405020304" pitchFamily="18" charset="0"/>
              <a:sym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  <a:t>There are many things about tomorrow</a:t>
            </a:r>
            <a:br>
              <a:rPr kumimoji="1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</a:br>
            <a:r>
              <a:rPr kumimoji="1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  <a:t>I don't seem to understand</a:t>
            </a:r>
            <a:r>
              <a:rPr kumimoji="1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charset="0"/>
                <a:ea typeface="新細明體" pitchFamily="18" charset="-120"/>
                <a:cs typeface="Arial"/>
                <a:sym typeface="Arial"/>
              </a:rPr>
              <a:t/>
            </a:r>
            <a:br>
              <a:rPr kumimoji="1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charset="0"/>
                <a:ea typeface="新細明體" pitchFamily="18" charset="-120"/>
                <a:cs typeface="Arial"/>
                <a:sym typeface="Arial"/>
              </a:rPr>
            </a:br>
            <a:endParaRPr kumimoji="1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Times New Roman" panose="02020603050405020304" pitchFamily="18" charset="0"/>
              <a:ea typeface="新細明體" pitchFamily="18" charset="-120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082732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9" name="Rectangle 2"/>
          <p:cNvSpPr>
            <a:spLocks noGrp="1"/>
          </p:cNvSpPr>
          <p:nvPr>
            <p:ph type="title"/>
          </p:nvPr>
        </p:nvSpPr>
        <p:spPr>
          <a:xfrm>
            <a:off x="1714500" y="867209"/>
            <a:ext cx="8763000" cy="3157537"/>
          </a:xfrm>
        </p:spPr>
        <p:txBody>
          <a:bodyPr/>
          <a:lstStyle/>
          <a:p>
            <a:r>
              <a:rPr kumimoji="1" lang="zh-TW" altLang="en-US" sz="66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但我知誰掌管明天</a:t>
            </a:r>
            <a:r>
              <a:rPr kumimoji="1" lang="en-US" altLang="zh-TW" sz="66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kumimoji="1" lang="en-US" altLang="zh-TW" sz="66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</a:br>
            <a:r>
              <a:rPr kumimoji="1" lang="zh-TW" altLang="en-US" sz="66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我也知誰牽我手</a:t>
            </a:r>
            <a:endParaRPr lang="en-US" altLang="en-US" sz="6600" b="1" dirty="0">
              <a:solidFill>
                <a:srgbClr val="FFC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ea typeface="新細明體" pitchFamily="18" charset="-12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01687" y="4648200"/>
            <a:ext cx="9067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  <a:t>But I know who holds tomorrow</a:t>
            </a:r>
            <a:b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</a:b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  <a:t>And I know who holds my hand </a:t>
            </a:r>
            <a:endParaRPr kumimoji="1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Times New Roman" panose="02020603050405020304" pitchFamily="18" charset="0"/>
              <a:ea typeface="新細明體" pitchFamily="18" charset="-12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9E5BB35-7EC0-8257-29F4-C82F47DC1965}"/>
              </a:ext>
            </a:extLst>
          </p:cNvPr>
          <p:cNvSpPr txBox="1"/>
          <p:nvPr/>
        </p:nvSpPr>
        <p:spPr>
          <a:xfrm>
            <a:off x="11467322" y="6488668"/>
            <a:ext cx="588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13160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1856509" y="1281545"/>
            <a:ext cx="86106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新細明體" panose="02020500000000000000" pitchFamily="18" charset="-120"/>
                <a:ea typeface="新細明體"/>
                <a:cs typeface="Arial"/>
                <a:sym typeface="Arial"/>
              </a:rPr>
              <a:t>我不借明天的太陽</a:t>
            </a:r>
            <a:endParaRPr kumimoji="1" lang="en-US" altLang="zh-TW" sz="6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新細明體" panose="02020500000000000000" pitchFamily="18" charset="-120"/>
              <a:ea typeface="新細明體"/>
              <a:cs typeface="Arial"/>
              <a:sym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新細明體" panose="02020500000000000000" pitchFamily="18" charset="-120"/>
                <a:ea typeface="新細明體"/>
                <a:cs typeface="Arial"/>
                <a:sym typeface="Arial"/>
              </a:rPr>
              <a:t>因明天也許陰暗</a:t>
            </a:r>
            <a:r>
              <a:rPr kumimoji="1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charset="0"/>
                <a:ea typeface="SimSun" pitchFamily="2" charset="-122"/>
                <a:cs typeface="Arial"/>
                <a:sym typeface="Arial"/>
              </a:rPr>
              <a:t/>
            </a:r>
            <a:br>
              <a:rPr kumimoji="1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charset="0"/>
                <a:ea typeface="SimSun" pitchFamily="2" charset="-122"/>
                <a:cs typeface="Arial"/>
                <a:sym typeface="Arial"/>
              </a:rPr>
            </a:br>
            <a:endParaRPr kumimoji="1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Calibri" pitchFamily="34" charset="0"/>
              <a:ea typeface="新細明體" pitchFamily="18" charset="-120"/>
              <a:cs typeface="Arial"/>
              <a:sym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" y="3733800"/>
            <a:ext cx="11430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  <a:t>And I don't borrow from the sunshine</a:t>
            </a:r>
            <a:br>
              <a:rPr kumimoji="1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</a:br>
            <a:r>
              <a:rPr kumimoji="1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  <a:t>For its skies might turn to grey</a:t>
            </a:r>
          </a:p>
        </p:txBody>
      </p:sp>
    </p:spTree>
    <p:extLst>
      <p:ext uri="{BB962C8B-B14F-4D97-AF65-F5344CB8AC3E}">
        <p14:creationId xmlns:p14="http://schemas.microsoft.com/office/powerpoint/2010/main" val="3451053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1409700" y="1250108"/>
            <a:ext cx="93726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新細明體" panose="02020500000000000000" pitchFamily="18" charset="-120"/>
                <a:ea typeface="新細明體"/>
                <a:cs typeface="Arial"/>
                <a:sym typeface="Arial"/>
              </a:rPr>
              <a:t>我不要為將來憂慮</a:t>
            </a:r>
            <a:endParaRPr kumimoji="1" lang="en-US" altLang="zh-TW" sz="6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新細明體" panose="02020500000000000000" pitchFamily="18" charset="-120"/>
              <a:ea typeface="新細明體"/>
              <a:cs typeface="Arial"/>
              <a:sym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新細明體" panose="02020500000000000000" pitchFamily="18" charset="-120"/>
                <a:ea typeface="新細明體"/>
                <a:cs typeface="Arial"/>
                <a:sym typeface="Arial"/>
              </a:rPr>
              <a:t>因我信主的應許</a:t>
            </a:r>
            <a:r>
              <a:rPr kumimoji="1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charset="0"/>
                <a:ea typeface="SimSun" pitchFamily="2" charset="-122"/>
                <a:cs typeface="Arial"/>
                <a:sym typeface="Arial"/>
              </a:rPr>
              <a:t/>
            </a:r>
            <a:br>
              <a:rPr kumimoji="1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charset="0"/>
                <a:ea typeface="SimSun" pitchFamily="2" charset="-122"/>
                <a:cs typeface="Arial"/>
                <a:sym typeface="Arial"/>
              </a:rPr>
            </a:br>
            <a:endParaRPr kumimoji="1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Calibri" pitchFamily="34" charset="0"/>
              <a:ea typeface="新細明體" pitchFamily="18" charset="-120"/>
              <a:cs typeface="Arial"/>
              <a:sym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97178" y="4321472"/>
            <a:ext cx="1074420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  <a:t>And I don‘t worry about the future</a:t>
            </a:r>
            <a:br>
              <a:rPr kumimoji="1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</a:br>
            <a:r>
              <a:rPr kumimoji="1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  <a:t>For I know what Jesus said</a:t>
            </a:r>
            <a:r>
              <a:rPr kumimoji="1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  <a:t/>
            </a:r>
            <a:br>
              <a:rPr kumimoji="1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</a:br>
            <a:endParaRPr kumimoji="1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Times New Roman" panose="02020603050405020304" pitchFamily="18" charset="0"/>
              <a:ea typeface="新細明體" pitchFamily="18" charset="-120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72639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1475509" y="1305342"/>
            <a:ext cx="937260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新細明體" panose="02020500000000000000" pitchFamily="18" charset="-120"/>
                <a:ea typeface="新細明體"/>
                <a:cs typeface="Arial"/>
                <a:sym typeface="Arial"/>
              </a:rPr>
              <a:t>我今天要與主同行</a:t>
            </a:r>
            <a:endParaRPr kumimoji="1" lang="en-US" altLang="zh-TW" sz="6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新細明體" panose="02020500000000000000" pitchFamily="18" charset="-120"/>
              <a:ea typeface="新細明體"/>
              <a:cs typeface="Arial"/>
              <a:sym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新細明體" panose="02020500000000000000" pitchFamily="18" charset="-120"/>
                <a:ea typeface="新細明體"/>
                <a:cs typeface="Arial"/>
                <a:sym typeface="Arial"/>
              </a:rPr>
              <a:t>因祂知前面如何</a:t>
            </a:r>
            <a:endParaRPr kumimoji="1" lang="en-US" altLang="zh-CN" sz="6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Arial"/>
              <a:sym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71600" y="3886200"/>
            <a:ext cx="9982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/>
              </a:rPr>
              <a:t>And today I'm </a:t>
            </a: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/>
              </a:rPr>
              <a:t>gonna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/>
              </a:rPr>
              <a:t> walk right beside him</a:t>
            </a:r>
            <a:b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/>
              </a:rPr>
            </a:b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/>
              </a:rPr>
              <a:t>For He knows what is ahead</a:t>
            </a:r>
            <a:endParaRPr kumimoji="1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Times New Roman" panose="02020603050405020304" pitchFamily="18" charset="0"/>
              <a:ea typeface="新細明體" pitchFamily="18" charset="-120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76437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9" name="Rectangle 2"/>
          <p:cNvSpPr>
            <a:spLocks noGrp="1"/>
          </p:cNvSpPr>
          <p:nvPr>
            <p:ph type="title"/>
          </p:nvPr>
        </p:nvSpPr>
        <p:spPr>
          <a:xfrm>
            <a:off x="1371600" y="1112981"/>
            <a:ext cx="9448800" cy="3157537"/>
          </a:xfrm>
        </p:spPr>
        <p:txBody>
          <a:bodyPr/>
          <a:lstStyle/>
          <a:p>
            <a:r>
              <a:rPr kumimoji="1" lang="zh-TW" altLang="en-US" sz="66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+mj-ea"/>
              </a:rPr>
              <a:t>有許多未來的事情</a:t>
            </a:r>
            <a:r>
              <a:rPr kumimoji="1" lang="en-US" altLang="zh-TW" sz="66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+mj-ea"/>
              </a:rPr>
              <a:t/>
            </a:r>
            <a:br>
              <a:rPr kumimoji="1" lang="en-US" altLang="zh-TW" sz="66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+mj-ea"/>
              </a:rPr>
            </a:br>
            <a:r>
              <a:rPr kumimoji="1" lang="zh-TW" altLang="en-US" sz="66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+mj-ea"/>
              </a:rPr>
              <a:t>我現在不能識透</a:t>
            </a:r>
            <a:r>
              <a:rPr kumimoji="1" lang="zh-TW" altLang="en-US" sz="4000" b="1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kumimoji="1" lang="zh-TW" altLang="en-US" sz="4000" b="1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</a:br>
            <a:endParaRPr lang="en-US" altLang="en-US" sz="4000" b="1" dirty="0">
              <a:solidFill>
                <a:srgbClr val="FFC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ea typeface="新細明體" pitchFamily="18" charset="-120"/>
            </a:endParaRPr>
          </a:p>
        </p:txBody>
      </p:sp>
      <p:sp>
        <p:nvSpPr>
          <p:cNvPr id="14" name="Footer Placeholder 5"/>
          <p:cNvSpPr txBox="1">
            <a:spLocks noGrp="1"/>
          </p:cNvSpPr>
          <p:nvPr/>
        </p:nvSpPr>
        <p:spPr>
          <a:xfrm>
            <a:off x="7848600" y="6400800"/>
            <a:ext cx="2590800" cy="381000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8064A2">
                    <a:lumMod val="20000"/>
                    <a:lumOff val="80000"/>
                  </a:srgbClr>
                </a:solidFill>
                <a:effectLst/>
                <a:uLnTx/>
                <a:uFillTx/>
                <a:latin typeface="Calibri" pitchFamily="34" charset="0"/>
                <a:ea typeface="+mn-ea"/>
                <a:cs typeface="Arial"/>
                <a:sym typeface="Arial"/>
              </a:rPr>
              <a:t> Refrain</a:t>
            </a:r>
          </a:p>
        </p:txBody>
      </p:sp>
      <p:sp>
        <p:nvSpPr>
          <p:cNvPr id="5" name="Rectangle 4"/>
          <p:cNvSpPr/>
          <p:nvPr/>
        </p:nvSpPr>
        <p:spPr>
          <a:xfrm>
            <a:off x="1257300" y="3810000"/>
            <a:ext cx="1028700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Times New Roman" panose="02020603050405020304" pitchFamily="18" charset="0"/>
              <a:ea typeface="新細明體" pitchFamily="18" charset="-120"/>
              <a:cs typeface="Times New Roman" panose="02020603050405020304" pitchFamily="18" charset="0"/>
              <a:sym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  <a:t>There are many things about tomorrow</a:t>
            </a:r>
            <a:br>
              <a:rPr kumimoji="1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</a:br>
            <a:r>
              <a:rPr kumimoji="1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  <a:t>I don't seem to understand</a:t>
            </a:r>
            <a:r>
              <a:rPr kumimoji="1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charset="0"/>
                <a:ea typeface="新細明體" pitchFamily="18" charset="-120"/>
                <a:cs typeface="Arial"/>
                <a:sym typeface="Arial"/>
              </a:rPr>
              <a:t/>
            </a:r>
            <a:br>
              <a:rPr kumimoji="1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charset="0"/>
                <a:ea typeface="新細明體" pitchFamily="18" charset="-120"/>
                <a:cs typeface="Arial"/>
                <a:sym typeface="Arial"/>
              </a:rPr>
            </a:br>
            <a:endParaRPr kumimoji="1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Times New Roman" panose="02020603050405020304" pitchFamily="18" charset="0"/>
              <a:ea typeface="新細明體" pitchFamily="18" charset="-120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77127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9" name="Rectangle 2"/>
          <p:cNvSpPr>
            <a:spLocks noGrp="1"/>
          </p:cNvSpPr>
          <p:nvPr>
            <p:ph type="title"/>
          </p:nvPr>
        </p:nvSpPr>
        <p:spPr>
          <a:xfrm>
            <a:off x="1714500" y="867209"/>
            <a:ext cx="8763000" cy="3157537"/>
          </a:xfrm>
        </p:spPr>
        <p:txBody>
          <a:bodyPr/>
          <a:lstStyle/>
          <a:p>
            <a:r>
              <a:rPr kumimoji="1" lang="zh-TW" altLang="en-US" sz="66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但我知誰掌管明天</a:t>
            </a:r>
            <a:r>
              <a:rPr kumimoji="1" lang="en-US" altLang="zh-TW" sz="66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kumimoji="1" lang="en-US" altLang="zh-TW" sz="66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</a:br>
            <a:r>
              <a:rPr kumimoji="1" lang="zh-TW" altLang="en-US" sz="66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我也知誰牽我手</a:t>
            </a:r>
            <a:endParaRPr lang="en-US" altLang="en-US" sz="6600" b="1" dirty="0">
              <a:solidFill>
                <a:srgbClr val="FFC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ea typeface="新細明體" pitchFamily="18" charset="-12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01687" y="4648200"/>
            <a:ext cx="9067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  <a:t>But I know who holds tomorrow</a:t>
            </a:r>
            <a:b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</a:b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  <a:sym typeface="Arial"/>
              </a:rPr>
              <a:t>And I know who holds my hand </a:t>
            </a:r>
            <a:endParaRPr kumimoji="1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Times New Roman" panose="02020603050405020304" pitchFamily="18" charset="0"/>
              <a:ea typeface="新細明體" pitchFamily="18" charset="-120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27396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1618372" y="1369619"/>
            <a:ext cx="8610600" cy="2739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新細明體" panose="02020500000000000000" pitchFamily="18" charset="-120"/>
                <a:ea typeface="新細明體"/>
                <a:cs typeface="Arial"/>
                <a:sym typeface="Arial"/>
              </a:rPr>
              <a:t> </a:t>
            </a:r>
            <a:r>
              <a:rPr kumimoji="1" lang="zh-TW" alt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新細明體" panose="02020500000000000000" pitchFamily="18" charset="-120"/>
                <a:ea typeface="新細明體"/>
                <a:cs typeface="Arial"/>
                <a:sym typeface="Arial"/>
              </a:rPr>
              <a:t>每一步越走越光明</a:t>
            </a:r>
            <a:endParaRPr kumimoji="1" lang="en-US" altLang="zh-TW" sz="6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新細明體" panose="02020500000000000000" pitchFamily="18" charset="-120"/>
              <a:ea typeface="新細明體"/>
              <a:cs typeface="Arial"/>
              <a:sym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新細明體" panose="02020500000000000000" pitchFamily="18" charset="-120"/>
                <a:ea typeface="新細明體"/>
                <a:cs typeface="Arial"/>
                <a:sym typeface="Arial"/>
              </a:rPr>
              <a:t>像攀登黃金階梯</a:t>
            </a:r>
            <a:endParaRPr kumimoji="1" lang="zh-TW" altLang="en-US" sz="6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新細明體" panose="02020500000000000000" pitchFamily="18" charset="-120"/>
              <a:ea typeface="新細明體"/>
              <a:cs typeface="Arial"/>
              <a:sym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charset="0"/>
                <a:ea typeface="SimSun" pitchFamily="2" charset="-122"/>
                <a:cs typeface="Arial"/>
                <a:sym typeface="Arial"/>
              </a:rPr>
              <a:t> </a:t>
            </a:r>
            <a:endParaRPr kumimoji="1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SimSun" pitchFamily="2" charset="-122"/>
              <a:ea typeface="SimSun" pitchFamily="2" charset="-122"/>
              <a:cs typeface="Arial"/>
              <a:sym typeface="Arial"/>
            </a:endParaRPr>
          </a:p>
        </p:txBody>
      </p:sp>
      <p:sp>
        <p:nvSpPr>
          <p:cNvPr id="14" name="Footer Placeholder 5"/>
          <p:cNvSpPr txBox="1">
            <a:spLocks noGrp="1"/>
          </p:cNvSpPr>
          <p:nvPr/>
        </p:nvSpPr>
        <p:spPr>
          <a:xfrm>
            <a:off x="8077200" y="6400800"/>
            <a:ext cx="2590800" cy="381000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20000"/>
                    <a:lumOff val="80000"/>
                  </a:srgbClr>
                </a:solidFill>
                <a:effectLst/>
                <a:uLnTx/>
                <a:uFillTx/>
                <a:latin typeface="Calibri" pitchFamily="34" charset="0"/>
                <a:ea typeface="+mn-ea"/>
                <a:cs typeface="Arial"/>
                <a:sym typeface="Arial"/>
              </a:rPr>
              <a:t>I know Who holds tomorrow 2/3</a:t>
            </a:r>
          </a:p>
        </p:txBody>
      </p:sp>
      <p:sp>
        <p:nvSpPr>
          <p:cNvPr id="2" name="Rectangle 1"/>
          <p:cNvSpPr/>
          <p:nvPr/>
        </p:nvSpPr>
        <p:spPr>
          <a:xfrm>
            <a:off x="1987826" y="3657600"/>
            <a:ext cx="883920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/>
              </a:rPr>
              <a:t>Every step is getting brighter</a:t>
            </a:r>
            <a:br>
              <a:rPr kumimoji="1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/>
              </a:rPr>
            </a:br>
            <a:r>
              <a:rPr kumimoji="1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/>
              </a:rPr>
              <a:t>As the golden stairs I climb</a:t>
            </a:r>
            <a:endParaRPr kumimoji="1" lang="zh-TW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  <a:sym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3366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1790700" y="1419588"/>
            <a:ext cx="8610600" cy="2739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新細明體" panose="02020500000000000000" pitchFamily="18" charset="-120"/>
                <a:ea typeface="新細明體"/>
                <a:cs typeface="Arial"/>
                <a:sym typeface="Arial"/>
              </a:rPr>
              <a:t>每重擔越挑越輕省</a:t>
            </a:r>
            <a:endParaRPr kumimoji="1" lang="en-US" altLang="zh-TW" sz="6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新細明體" panose="02020500000000000000" pitchFamily="18" charset="-120"/>
              <a:ea typeface="新細明體"/>
              <a:cs typeface="Arial"/>
              <a:sym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新細明體" panose="02020500000000000000" pitchFamily="18" charset="-120"/>
                <a:ea typeface="新細明體"/>
                <a:cs typeface="Arial"/>
                <a:sym typeface="Arial"/>
              </a:rPr>
              <a:t>每朵雲披上銀衣</a:t>
            </a:r>
            <a:r>
              <a:rPr kumimoji="1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charset="0"/>
                <a:ea typeface="SimSun" pitchFamily="2" charset="-122"/>
                <a:cs typeface="Arial"/>
                <a:sym typeface="Arial"/>
              </a:rPr>
              <a:t/>
            </a:r>
            <a:br>
              <a:rPr kumimoji="1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charset="0"/>
                <a:ea typeface="SimSun" pitchFamily="2" charset="-122"/>
                <a:cs typeface="Arial"/>
                <a:sym typeface="Arial"/>
              </a:rPr>
            </a:br>
            <a:endParaRPr kumimoji="1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SimSun" pitchFamily="2" charset="-122"/>
              <a:ea typeface="SimSun" pitchFamily="2" charset="-122"/>
              <a:cs typeface="Arial"/>
              <a:sym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58724" y="4247049"/>
            <a:ext cx="876300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  <a:sym typeface="Arial"/>
              </a:rPr>
              <a:t>E</a:t>
            </a:r>
            <a:r>
              <a:rPr kumimoji="1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/>
              </a:rPr>
              <a:t>very burden is getting lighter</a:t>
            </a:r>
            <a:br>
              <a:rPr kumimoji="1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/>
              </a:rPr>
            </a:br>
            <a:r>
              <a:rPr kumimoji="1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/>
              </a:rPr>
              <a:t> </a:t>
            </a:r>
            <a:r>
              <a:rPr kumimoji="1" lang="en-US" altLang="zh-TW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新細明體"/>
                <a:cs typeface="Times New Roman" panose="02020603050405020304" pitchFamily="18" charset="0"/>
                <a:sym typeface="Arial"/>
              </a:rPr>
              <a:t>E</a:t>
            </a:r>
            <a:r>
              <a:rPr kumimoji="1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/>
              </a:rPr>
              <a:t>very</a:t>
            </a:r>
            <a:r>
              <a:rPr kumimoji="1" lang="en-US" altLang="zh-CN" sz="48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/>
              </a:rPr>
              <a:t> </a:t>
            </a:r>
            <a:r>
              <a:rPr kumimoji="1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/>
              </a:rPr>
              <a:t>cloud is silver lined</a:t>
            </a:r>
            <a:r>
              <a:rPr kumimoji="1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63500">
                    <a:srgbClr val="4F81BD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/>
              </a:rPr>
              <a:t> </a:t>
            </a:r>
            <a:endParaRPr kumimoji="1" lang="zh-TW" altLang="en-US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glow rad="63500">
                  <a:srgbClr val="4F81BD">
                    <a:satMod val="175000"/>
                    <a:alpha val="40000"/>
                  </a:srgbClr>
                </a:glow>
              </a:effectLst>
              <a:uLnTx/>
              <a:uFillTx/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  <a:sym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4058482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4353</TotalTime>
  <Words>443</Words>
  <Application>Microsoft Office PowerPoint</Application>
  <PresentationFormat>Custom</PresentationFormat>
  <Paragraphs>80</Paragraphs>
  <Slides>21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有許多未來的事情 我現在不能識透 </vt:lpstr>
      <vt:lpstr>但我知誰掌管明天 我也知誰牽我手</vt:lpstr>
      <vt:lpstr>PowerPoint Presentation</vt:lpstr>
      <vt:lpstr>PowerPoint Presentation</vt:lpstr>
      <vt:lpstr>PowerPoint Presentation</vt:lpstr>
      <vt:lpstr>PowerPoint Presentation</vt:lpstr>
      <vt:lpstr>有許多未來的事情 我現在不能識透 </vt:lpstr>
      <vt:lpstr>但我知誰掌管明天 我也知誰牽我手</vt:lpstr>
      <vt:lpstr>PowerPoint Presentation</vt:lpstr>
      <vt:lpstr>PowerPoint Presentation</vt:lpstr>
      <vt:lpstr>PowerPoint Presentation</vt:lpstr>
      <vt:lpstr>PowerPoint Presentation</vt:lpstr>
      <vt:lpstr>有許多未來的事情 我現在不能識透 </vt:lpstr>
      <vt:lpstr>但我知誰掌管明天 我也知誰牽我手</vt:lpstr>
      <vt:lpstr>有許多未來的事情 我現在不能識透 </vt:lpstr>
      <vt:lpstr>但我知誰掌管明天 我也知誰牽我手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Qianqian Chen</dc:creator>
  <cp:lastModifiedBy>wangps</cp:lastModifiedBy>
  <cp:revision>460</cp:revision>
  <dcterms:created xsi:type="dcterms:W3CDTF">2018-06-05T19:05:47Z</dcterms:created>
  <dcterms:modified xsi:type="dcterms:W3CDTF">2026-01-19T03:54:49Z</dcterms:modified>
</cp:coreProperties>
</file>